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1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9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95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74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59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83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2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46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42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D0371-9C86-F9B7-0751-109969583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601" y="4840264"/>
            <a:ext cx="8044280" cy="1215547"/>
          </a:xfrm>
        </p:spPr>
        <p:txBody>
          <a:bodyPr anchor="ctr">
            <a:normAutofit/>
          </a:bodyPr>
          <a:lstStyle/>
          <a:p>
            <a:r>
              <a:rPr lang="ka-GE" dirty="0"/>
              <a:t>ვეფხისტყაოსნის მარშრუტი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029F4-F4E6-9EDE-8E70-2C2849FED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720" y="4753342"/>
            <a:ext cx="2519973" cy="1389390"/>
          </a:xfrm>
        </p:spPr>
        <p:txBody>
          <a:bodyPr anchor="ctr">
            <a:normAutofit/>
          </a:bodyPr>
          <a:lstStyle/>
          <a:p>
            <a:endParaRPr lang="en-150"/>
          </a:p>
        </p:txBody>
      </p:sp>
      <p:pic>
        <p:nvPicPr>
          <p:cNvPr id="4" name="Picture 3" descr="Colourful mountains">
            <a:extLst>
              <a:ext uri="{FF2B5EF4-FFF2-40B4-BE49-F238E27FC236}">
                <a16:creationId xmlns:a16="http://schemas.microsoft.com/office/drawing/2014/main" id="{6DA5C881-525B-D8D2-8AFB-327B12FA9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65" b="25694"/>
          <a:stretch/>
        </p:blipFill>
        <p:spPr>
          <a:xfrm>
            <a:off x="-6781" y="1"/>
            <a:ext cx="12198782" cy="40421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12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10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2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4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1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64BE4-6A20-D9C6-3305-53A0804A6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არაბეთი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ტარიელის ძებნა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ნესტან დარეჯანის მარშრუტი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ინდოეთი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ka-GE" sz="1800" dirty="0"/>
              <a:t>ძიება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  <a:p>
            <a:pPr marL="57150" indent="-285750">
              <a:buFont typeface="Arial" panose="020B0604020202020204" pitchFamily="34" charset="0"/>
              <a:buChar char="•"/>
            </a:pPr>
            <a:endParaRPr lang="ka-GE" sz="18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4DFABA-8167-1BEB-5B1C-3805A7131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063" y="871451"/>
            <a:ext cx="7437585" cy="513193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19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B5A641-C034-491E-8AA7-6B4FACC54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02ADBB36-1F95-0514-729D-37D59D79B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7" t="5434" r="-1" b="7082"/>
          <a:stretch/>
        </p:blipFill>
        <p:spPr>
          <a:xfrm>
            <a:off x="-53009" y="9"/>
            <a:ext cx="12245009" cy="73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D0998-A88C-C45E-5B92-D8B4EB2A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მაშინდელი რეალური რუქა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BC88F-958B-90A6-5365-6F51B210D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3066892"/>
            <a:ext cx="3276598" cy="2856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/>
            <a:endParaRPr lang="en-US" sz="18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10ABBE4-FB92-D169-8FDD-2DA788C429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051" r="11051"/>
          <a:stretch/>
        </p:blipFill>
        <p:spPr>
          <a:xfrm>
            <a:off x="4713853" y="850792"/>
            <a:ext cx="6899899" cy="520384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3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2E028-6E7F-6FB3-9408-FA821C2A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დღევანდელი რუქა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01FDD55-A84A-EF8C-CC07-EDD45EC562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513" r="9513"/>
          <a:stretch/>
        </p:blipFill>
        <p:spPr>
          <a:xfrm>
            <a:off x="4755641" y="852352"/>
            <a:ext cx="6806268" cy="514836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1F79C-5429-AB8A-8D84-7E8653484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1740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A0D368-701A-6134-9110-1D54612F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/>
              <a:t>მადლობა </a:t>
            </a:r>
            <a:r>
              <a:rPr lang="ka-GE" dirty="0" err="1"/>
              <a:t>ყურდაღებისთვის</a:t>
            </a:r>
            <a:r>
              <a:rPr lang="ka-GE" dirty="0"/>
              <a:t>!</a:t>
            </a:r>
            <a:br>
              <a:rPr lang="ka-GE" dirty="0"/>
            </a:br>
            <a:br>
              <a:rPr lang="ka-GE" dirty="0"/>
            </a:br>
            <a:br>
              <a:rPr lang="ka-GE" dirty="0"/>
            </a:br>
            <a:endParaRPr lang="en-15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55A3B-171D-7FFD-9B27-FCC09B787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52554598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RegularSeedLeftStep">
      <a:dk1>
        <a:srgbClr val="000000"/>
      </a:dk1>
      <a:lt1>
        <a:srgbClr val="FFFFFF"/>
      </a:lt1>
      <a:dk2>
        <a:srgbClr val="1C2731"/>
      </a:dk2>
      <a:lt2>
        <a:srgbClr val="F0F2F3"/>
      </a:lt2>
      <a:accent1>
        <a:srgbClr val="C37A4D"/>
      </a:accent1>
      <a:accent2>
        <a:srgbClr val="B13B3F"/>
      </a:accent2>
      <a:accent3>
        <a:srgbClr val="C34D82"/>
      </a:accent3>
      <a:accent4>
        <a:srgbClr val="B13BA2"/>
      </a:accent4>
      <a:accent5>
        <a:srgbClr val="A14DC3"/>
      </a:accent5>
      <a:accent6>
        <a:srgbClr val="613FB3"/>
      </a:accent6>
      <a:hlink>
        <a:srgbClr val="3F8EBF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21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Batang</vt:lpstr>
      <vt:lpstr>Arial</vt:lpstr>
      <vt:lpstr>Avenir Next LT Pro Light</vt:lpstr>
      <vt:lpstr>AlignmentVTI</vt:lpstr>
      <vt:lpstr>ვეფხისტყაოსნის მარშრუტი</vt:lpstr>
      <vt:lpstr>PowerPoint Presentation</vt:lpstr>
      <vt:lpstr>PowerPoint Presentation</vt:lpstr>
      <vt:lpstr>მაშინდელი რეალური რუქა</vt:lpstr>
      <vt:lpstr>დღევანდელი რუქა</vt:lpstr>
      <vt:lpstr>მადლობა ყურდაღებისთვის!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ვეფხისტყაოსნის მარშრუტი</dc:title>
  <dc:creator>Ilia Arqania</dc:creator>
  <cp:lastModifiedBy>Ilia Arqania</cp:lastModifiedBy>
  <cp:revision>1</cp:revision>
  <dcterms:created xsi:type="dcterms:W3CDTF">2023-04-24T20:37:30Z</dcterms:created>
  <dcterms:modified xsi:type="dcterms:W3CDTF">2023-04-24T21:10:48Z</dcterms:modified>
</cp:coreProperties>
</file>